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6" r:id="rId5"/>
    <p:sldId id="275" r:id="rId6"/>
    <p:sldId id="258" r:id="rId7"/>
    <p:sldId id="263" r:id="rId8"/>
    <p:sldId id="264" r:id="rId9"/>
    <p:sldId id="269" r:id="rId10"/>
    <p:sldId id="276" r:id="rId11"/>
    <p:sldId id="260" r:id="rId12"/>
    <p:sldId id="261" r:id="rId13"/>
    <p:sldId id="262" r:id="rId14"/>
    <p:sldId id="265" r:id="rId15"/>
    <p:sldId id="268" r:id="rId16"/>
    <p:sldId id="267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>
        <p:scale>
          <a:sx n="66" d="100"/>
          <a:sy n="66" d="100"/>
        </p:scale>
        <p:origin x="2670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scil.dinf.usherbrook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632302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0" y="3131715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://scil.dinf.usherbrooke.ca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5812660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67" y="3209801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430" y="4598080"/>
            <a:ext cx="2106296" cy="21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" y="1009690"/>
            <a:ext cx="2972309" cy="3412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4063545"/>
            <a:ext cx="3436382" cy="2067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465" y="1009690"/>
            <a:ext cx="3015952" cy="29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6644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Alerts on how to measure connectivity</a:t>
            </a:r>
          </a:p>
          <a:p>
            <a:pPr lvl="1"/>
            <a:r>
              <a:rPr lang="en-US" dirty="0" smtClean="0"/>
              <a:t>Graph </a:t>
            </a:r>
            <a:r>
              <a:rPr lang="en-US" dirty="0" smtClean="0"/>
              <a:t>theory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full profiles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6194" y="1183434"/>
            <a:ext cx="33376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Principles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024"/>
            <a:ext cx="8108950" cy="492565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</a:t>
            </a:r>
            <a:r>
              <a:rPr lang="en-US" dirty="0" smtClean="0"/>
              <a:t>coordinates (x=10.3, y=10.5, z=1.8).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coordinates can be transformed to the image coordinates which are integer </a:t>
            </a:r>
            <a:r>
              <a:rPr lang="en-US" dirty="0" smtClean="0"/>
              <a:t>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 affine transformation </a:t>
            </a:r>
            <a:r>
              <a:rPr lang="en-US" dirty="0" smtClean="0"/>
              <a:t>(4x4 transformation matrix) is </a:t>
            </a:r>
            <a:r>
              <a:rPr lang="en-US" dirty="0" smtClean="0"/>
              <a:t>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Often interpolation </a:t>
            </a:r>
            <a:r>
              <a:rPr lang="en-US" dirty="0" smtClean="0"/>
              <a:t>is also needed. Usually trilinear or nearest.</a:t>
            </a:r>
          </a:p>
          <a:p>
            <a:r>
              <a:rPr lang="en-US" dirty="0" smtClean="0"/>
              <a:t>Common </a:t>
            </a:r>
            <a:r>
              <a:rPr lang="en-US" dirty="0" smtClean="0"/>
              <a:t>file </a:t>
            </a:r>
            <a:r>
              <a:rPr lang="en-US" dirty="0" smtClean="0"/>
              <a:t>formats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 or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Make sure you understand the space of the streamlines in comparison to the space of the images and how to go from the one space to the other</a:t>
            </a:r>
            <a:r>
              <a:rPr lang="en-US" dirty="0" smtClean="0">
                <a:solidFill>
                  <a:schemeClr val="accent5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Alert! Familiarize yourself with RAS 1mm, LPS etc.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Alert! Know your voxel origin. Is it in the center of the voxel (e.g. </a:t>
            </a:r>
            <a:r>
              <a:rPr lang="en-US" dirty="0" err="1" smtClean="0">
                <a:solidFill>
                  <a:schemeClr val="accent5"/>
                </a:solidFill>
              </a:rPr>
              <a:t>Nifti</a:t>
            </a:r>
            <a:r>
              <a:rPr lang="en-US" dirty="0" smtClean="0">
                <a:solidFill>
                  <a:schemeClr val="accent5"/>
                </a:solidFill>
              </a:rPr>
              <a:t>)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 smtClean="0">
                <a:solidFill>
                  <a:schemeClr val="accent5"/>
                </a:solidFill>
              </a:rPr>
              <a:t>Trackvis</a:t>
            </a:r>
            <a:r>
              <a:rPr lang="en-US" dirty="0" smtClean="0">
                <a:solidFill>
                  <a:schemeClr val="accent5"/>
                </a:solidFill>
              </a:rPr>
              <a:t>). 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Principles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025"/>
            <a:ext cx="810895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TODO</a:t>
            </a:r>
          </a:p>
          <a:p>
            <a:pPr lvl="1"/>
            <a:r>
              <a:rPr lang="en-US" dirty="0" smtClean="0"/>
              <a:t>Add figure of bundle and metric map showing the transformation from the one to the other.</a:t>
            </a:r>
          </a:p>
          <a:p>
            <a:pPr lvl="1"/>
            <a:r>
              <a:rPr lang="en-US" dirty="0" smtClean="0"/>
              <a:t>Case 1 streamlines and metrics in the same space.</a:t>
            </a:r>
          </a:p>
          <a:p>
            <a:pPr lvl="1"/>
            <a:r>
              <a:rPr lang="en-US" dirty="0" smtClean="0"/>
              <a:t>Case 2 streamlines and metrics in different space but still having the transformation from the one to the other.</a:t>
            </a:r>
          </a:p>
          <a:p>
            <a:r>
              <a:rPr lang="en-US" dirty="0" smtClean="0"/>
              <a:t>By interpolating the metric values on the points of the streamlines you can address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1165638" y="864143"/>
            <a:ext cx="2596984" cy="1991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0804" y="82174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endParaRPr lang="en-US" dirty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07280" y="1200871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9" y="1200871"/>
            <a:ext cx="4308618" cy="20532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3838954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Clustering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4980565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152" y="4274003"/>
            <a:ext cx="7146031" cy="25077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11" y="2380057"/>
            <a:ext cx="3821691" cy="23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84" y="3002610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68" y="1178275"/>
            <a:ext cx="4321132" cy="15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3455</TotalTime>
  <Words>760</Words>
  <Application>Microsoft Office PowerPoint</Application>
  <PresentationFormat>On-screen Show (4:3)</PresentationFormat>
  <Paragraphs>176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Basic Principles</vt:lpstr>
      <vt:lpstr>Basic Principles</vt:lpstr>
      <vt:lpstr>Streamline distances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Registration of bundles</vt:lpstr>
      <vt:lpstr>Table of contents for connectivity</vt:lpstr>
      <vt:lpstr>Table of contents for connectivity</vt:lpstr>
      <vt:lpstr>Be critical when counting</vt:lpstr>
      <vt:lpstr>Tractometry</vt:lpstr>
      <vt:lpstr>Apparent fiber quantification</vt:lpstr>
      <vt:lpstr>Comparing full profiles</vt:lpstr>
      <vt:lpstr>Topic</vt:lpstr>
      <vt:lpstr>Topic</vt:lpstr>
      <vt:lpstr>Topic</vt:lpstr>
      <vt:lpstr>Topic</vt:lpstr>
      <vt:lpstr>Topic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78</cp:revision>
  <dcterms:created xsi:type="dcterms:W3CDTF">2015-05-26T19:37:54Z</dcterms:created>
  <dcterms:modified xsi:type="dcterms:W3CDTF">2015-06-08T21:19:00Z</dcterms:modified>
</cp:coreProperties>
</file>